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32"/>
  </p:normalViewPr>
  <p:slideViewPr>
    <p:cSldViewPr snapToGrid="0" snapToObjects="1" showGuides="1">
      <p:cViewPr>
        <p:scale>
          <a:sx n="50" d="100"/>
          <a:sy n="50" d="100"/>
        </p:scale>
        <p:origin x="2584" y="13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BC3E4AD-C0CA-7F41-8CB6-DD2902D8EA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13FBF88-DEDE-6B49-9E3E-0A3E8377FB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73CDF2F-6C1A-3F4E-BBD1-696E11792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866F-1340-8948-8CA6-322F395DB4CD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312DB82-3136-AB42-9936-B5A0233EE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FE4BE7A-3C5D-AB40-A136-AC9F646D6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88702-FBDD-0040-BA1E-675E539F81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5363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7C7AE0-EC06-C443-9036-5825412A1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4910892-7885-E642-B102-005BCABD3F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4F8E15C-752F-4443-8D6B-A63427255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866F-1340-8948-8CA6-322F395DB4CD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AA2E7AC-F1A1-F947-BDFA-78318D3F9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DFD583E-294E-964D-AC5B-F12822E21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88702-FBDD-0040-BA1E-675E539F81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99603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CF34594C-1C0B-C546-B8B8-ED40119AC7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D857BB4-F09D-CE47-AF34-591BAD958A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5226CE7-52A7-AE48-80F1-CB76A7744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866F-1340-8948-8CA6-322F395DB4CD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2C40221-76A5-694C-9E70-73F005B81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328D75C-01BD-1F4E-A8B9-3AB6AF7F5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88702-FBDD-0040-BA1E-675E539F81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4285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A1FDD8-346A-1447-BC6C-0E7F313CD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07C3526-CB0C-0147-B5B6-9BFC40A7C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C42D7F2-FBF6-4746-AAE3-F68C2D261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866F-1340-8948-8CA6-322F395DB4CD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0210205-1E80-B34A-9BA2-4472733F0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7F4CB1D-F452-4E44-96F0-148674161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88702-FBDD-0040-BA1E-675E539F81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6173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95C785-1D4A-1840-9415-0FB570ED8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1CADF05-8817-3D4C-B769-74BD340546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69E7DB4-CFE1-2240-9F18-E9CFD577A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866F-1340-8948-8CA6-322F395DB4CD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A0288FF-97BA-7841-98DE-750726A60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210FE3F-8BA2-F44A-B6C5-74358C107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88702-FBDD-0040-BA1E-675E539F81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926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74FF0C-F26E-E246-9909-090DA2421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F944A7F-4253-D44E-B060-CE99F1A6E7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A8E56B8-C4CE-3A44-8CE8-667AA15D55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3037BFE-A728-1B41-85A9-017F8BA35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866F-1340-8948-8CA6-322F395DB4CD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4F02864-95EA-4049-AF70-1FFDA682C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9E3DF52-113A-3445-9D50-21B4F655E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88702-FBDD-0040-BA1E-675E539F81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7092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1ACBBF-5CC8-134A-A0FD-331FCA942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0164119-47C9-A849-BE3E-5A7FBB8398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DEF4FAD-9182-E349-8BAD-638DAC0482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2AFA37B-68C7-B048-BF5B-029A43088E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2F3BA86F-9E81-524C-9EBE-ED0F1E3A69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31E43FC-4238-C74F-9017-20DC19769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866F-1340-8948-8CA6-322F395DB4CD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8A54601D-DD1F-244A-A417-A9158AC05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3FFA016-840E-8347-8E5E-E9C15AE5B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88702-FBDD-0040-BA1E-675E539F81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5398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1D82B6-F1D7-124A-90FF-35EB30841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868108E-E57F-4440-A0E6-752EF71FF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866F-1340-8948-8CA6-322F395DB4CD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519BDB0-0CF2-644E-904D-DBDD57CDF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37B6DEE-4E90-1343-AE5D-0F3D1D3F5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88702-FBDD-0040-BA1E-675E539F81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7726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77B9C745-F2EA-3347-878B-E3BF0957A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866F-1340-8948-8CA6-322F395DB4CD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FCF491A3-641C-4D47-BF7A-16BD83359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0FEF11F-25A3-5A43-A89D-F52180EA7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88702-FBDD-0040-BA1E-675E539F81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2019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EBB57B6-8C05-DB4F-8AB5-9CB74B463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EB91F91-C7B0-1147-A199-C4D4B3E541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155EAD8-43E3-6347-B1CB-64EB38ACD8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7D7D876-1E08-B54F-853E-673F9A923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866F-1340-8948-8CA6-322F395DB4CD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A755412-CDAD-6941-BB4F-A12E0F054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846B2E2-8A23-9344-A689-FF8DEC9D3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88702-FBDD-0040-BA1E-675E539F81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062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0300B0F-D7B7-3A46-9D6D-1E4A63B4D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F316C59-3D3E-924F-93E1-01CAEB1D99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53DD718-AFFA-2E4D-AAC8-22C671AFBB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37D1FAE-2FCB-134D-8958-AA28AD373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866F-1340-8948-8CA6-322F395DB4CD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AF6EBD6-FBC6-134E-92AC-C98A10B0C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23E9008-4D8E-F944-B280-BB43BDA21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88702-FBDD-0040-BA1E-675E539F81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53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043B4C2-65A8-3844-A06C-C5994C5FB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F8875AE-5AA6-7E40-99E7-9251C11A5E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2108E90-E1F7-C545-A532-F329B31346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F866F-1340-8948-8CA6-322F395DB4CD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7AD1124-726E-5944-BE2F-2DB9A22390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0A63A22-4C4F-284B-8CC3-EFF1BE5456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B88702-FBDD-0040-BA1E-675E539F81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715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C743C405-089F-C246-B714-4E9E10A8188A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9906381" y="0"/>
            <a:chExt cx="12192000" cy="6858000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48232CE0-7CA9-3F4D-9B5A-885E435312B8}"/>
                </a:ext>
              </a:extLst>
            </p:cNvPr>
            <p:cNvPicPr>
              <a:picLocks/>
            </p:cNvPicPr>
            <p:nvPr/>
          </p:nvPicPr>
          <p:blipFill rotWithShape="1">
            <a:blip r:embed="rId2"/>
            <a:srcRect/>
            <a:stretch/>
          </p:blipFill>
          <p:spPr>
            <a:xfrm>
              <a:off x="9906381" y="0"/>
              <a:ext cx="12192000" cy="6858000"/>
            </a:xfrm>
            <a:prstGeom prst="rect">
              <a:avLst/>
            </a:prstGeom>
            <a:ln>
              <a:noFill/>
            </a:ln>
          </p:spPr>
        </p:pic>
        <p:sp>
          <p:nvSpPr>
            <p:cNvPr id="9" name="角丸四角形吹き出し 8">
              <a:extLst>
                <a:ext uri="{FF2B5EF4-FFF2-40B4-BE49-F238E27FC236}">
                  <a16:creationId xmlns:a16="http://schemas.microsoft.com/office/drawing/2014/main" id="{DDF87867-3498-EA47-8BC3-5B7AED6BA7B3}"/>
                </a:ext>
              </a:extLst>
            </p:cNvPr>
            <p:cNvSpPr/>
            <p:nvPr/>
          </p:nvSpPr>
          <p:spPr>
            <a:xfrm>
              <a:off x="10216055" y="378915"/>
              <a:ext cx="5266497" cy="3050085"/>
            </a:xfrm>
            <a:prstGeom prst="wedgeRoundRectCallout">
              <a:avLst>
                <a:gd name="adj1" fmla="val 43509"/>
                <a:gd name="adj2" fmla="val 69387"/>
                <a:gd name="adj3" fmla="val 16667"/>
              </a:avLst>
            </a:prstGeom>
            <a:solidFill>
              <a:schemeClr val="bg1"/>
            </a:solidFill>
            <a:ln w="1270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32619418-1CA7-5849-8E38-82D79F5718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06215" y="473012"/>
              <a:ext cx="4286175" cy="2248689"/>
            </a:xfrm>
            <a:prstGeom prst="rect">
              <a:avLst/>
            </a:prstGeom>
            <a:ln w="88900" cap="sq" cmpd="thickThin">
              <a:noFill/>
              <a:prstDash val="solid"/>
              <a:miter lim="800000"/>
            </a:ln>
            <a:effectLst>
              <a:innerShdw blurRad="76200">
                <a:srgbClr val="000000"/>
              </a:innerShdw>
            </a:effectLst>
          </p:spPr>
        </p:pic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6CF56FBC-D414-B544-82E3-0B3F3AD132BA}"/>
                </a:ext>
              </a:extLst>
            </p:cNvPr>
            <p:cNvSpPr txBox="1"/>
            <p:nvPr/>
          </p:nvSpPr>
          <p:spPr>
            <a:xfrm>
              <a:off x="10216055" y="2666283"/>
              <a:ext cx="52664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4800" b="1" dirty="0"/>
                <a:t>BLE</a:t>
              </a:r>
              <a:r>
                <a:rPr kumimoji="1" lang="ja-JP" altLang="en-US" sz="4800" b="1"/>
                <a:t>ビーコン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5214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3CB0E852-F358-E044-BA39-C3D8A3345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712" y="0"/>
            <a:ext cx="5104575" cy="6858000"/>
          </a:xfrm>
          <a:prstGeom prst="rect">
            <a:avLst/>
          </a:prstGeom>
        </p:spPr>
      </p:pic>
      <p:sp>
        <p:nvSpPr>
          <p:cNvPr id="9" name="角丸四角形吹き出し 8">
            <a:extLst>
              <a:ext uri="{FF2B5EF4-FFF2-40B4-BE49-F238E27FC236}">
                <a16:creationId xmlns:a16="http://schemas.microsoft.com/office/drawing/2014/main" id="{DDF87867-3498-EA47-8BC3-5B7AED6BA7B3}"/>
              </a:ext>
            </a:extLst>
          </p:cNvPr>
          <p:cNvSpPr/>
          <p:nvPr/>
        </p:nvSpPr>
        <p:spPr>
          <a:xfrm>
            <a:off x="369996" y="3429000"/>
            <a:ext cx="5104575" cy="3050085"/>
          </a:xfrm>
          <a:prstGeom prst="wedgeRoundRectCallout">
            <a:avLst>
              <a:gd name="adj1" fmla="val 49480"/>
              <a:gd name="adj2" fmla="val -84674"/>
              <a:gd name="adj3" fmla="val 16667"/>
            </a:avLst>
          </a:prstGeom>
          <a:solidFill>
            <a:schemeClr val="bg1"/>
          </a:solidFill>
          <a:ln w="1270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CF56FBC-D414-B544-82E3-0B3F3AD132BA}"/>
              </a:ext>
            </a:extLst>
          </p:cNvPr>
          <p:cNvSpPr txBox="1"/>
          <p:nvPr/>
        </p:nvSpPr>
        <p:spPr>
          <a:xfrm>
            <a:off x="369996" y="5716368"/>
            <a:ext cx="51045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800" b="1" dirty="0"/>
              <a:t>BLE</a:t>
            </a:r>
            <a:r>
              <a:rPr kumimoji="1" lang="ja-JP" altLang="en-US" sz="4800" b="1"/>
              <a:t>ビーコン</a:t>
            </a:r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7357CCC5-973F-CA4F-8D6A-16140479C4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064" t="24814" r="38057" b="66296"/>
          <a:stretch/>
        </p:blipFill>
        <p:spPr>
          <a:xfrm>
            <a:off x="1268393" y="3768210"/>
            <a:ext cx="3248915" cy="1608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2599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4</Words>
  <Application>Microsoft Macintosh PowerPoint</Application>
  <PresentationFormat>ワイド画面</PresentationFormat>
  <Paragraphs>2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6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大鐘　勇輝</dc:creator>
  <cp:lastModifiedBy>大鐘　勇輝</cp:lastModifiedBy>
  <cp:revision>3</cp:revision>
  <dcterms:created xsi:type="dcterms:W3CDTF">2019-04-21T13:03:31Z</dcterms:created>
  <dcterms:modified xsi:type="dcterms:W3CDTF">2019-04-23T16:31:58Z</dcterms:modified>
</cp:coreProperties>
</file>

<file path=docProps/thumbnail.jpeg>
</file>